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2" r:id="rId4"/>
    <p:sldId id="263" r:id="rId5"/>
    <p:sldId id="257" r:id="rId6"/>
    <p:sldId id="258" r:id="rId7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>
                <a:sym typeface="+mn-ea"/>
              </a:rPr>
              <a:t>android app</a:t>
            </a:r>
            <a:br>
              <a:rPr lang="en-US" altLang="zh-CN"/>
            </a:b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没有完成；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失败经验总结</a:t>
            </a:r>
            <a:endParaRPr lang="zh-CN" altLang="en-US"/>
          </a:p>
          <a:p>
            <a:pPr marL="457200" lvl="1" indent="0">
              <a:buNone/>
            </a:pPr>
            <a:endParaRPr lang="zh-CN" altLang="en-US"/>
          </a:p>
          <a:p>
            <a:pPr lvl="1"/>
            <a:r>
              <a:rPr lang="zh-CN" altLang="en-US"/>
              <a:t>不知道实现什么内容；</a:t>
            </a:r>
            <a:endParaRPr lang="zh-CN" altLang="en-US"/>
          </a:p>
          <a:p>
            <a:pPr lvl="1"/>
            <a:endParaRPr lang="zh-CN" altLang="en-US"/>
          </a:p>
          <a:p>
            <a:pPr lvl="1"/>
            <a:r>
              <a:rPr lang="zh-CN" altLang="en-US"/>
              <a:t>做的过程一直在自我怀疑；</a:t>
            </a:r>
            <a:endParaRPr lang="zh-CN" altLang="en-US"/>
          </a:p>
          <a:p>
            <a:pPr lvl="1"/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所以，做了什么东西</a:t>
            </a:r>
            <a:r>
              <a:rPr lang="en-US" altLang="zh-CN">
                <a:sym typeface="+mn-ea"/>
              </a:rPr>
              <a:t>……</a:t>
            </a:r>
            <a:endParaRPr lang="en-US" altLang="zh-CN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初始界面的动态渐变色的动画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播放背景音乐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en-US" altLang="zh-CN"/>
              <a:t>activity</a:t>
            </a:r>
            <a:r>
              <a:rPr lang="zh-CN" altLang="en-US"/>
              <a:t>的一些文本内容，做小册子的内容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动态渐变色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Screenshot_2018-12-28-11-34-09-310_com.example.h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5710" y="1825625"/>
            <a:ext cx="2241550" cy="3985895"/>
          </a:xfrm>
          <a:prstGeom prst="rect">
            <a:avLst/>
          </a:prstGeom>
        </p:spPr>
      </p:pic>
      <p:pic>
        <p:nvPicPr>
          <p:cNvPr id="5" name="图片 4" descr="Screenshot_2018-12-28-11-37-23-232_com.example.h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765" y="1825625"/>
            <a:ext cx="2241550" cy="3985895"/>
          </a:xfrm>
          <a:prstGeom prst="rect">
            <a:avLst/>
          </a:prstGeom>
        </p:spPr>
      </p:pic>
      <p:pic>
        <p:nvPicPr>
          <p:cNvPr id="6" name="图片 5" descr="Screenshot_2018-12-28-11-36-38-223_com.example.h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2725" y="1825625"/>
            <a:ext cx="2242820" cy="3987800"/>
          </a:xfrm>
          <a:prstGeom prst="rect">
            <a:avLst/>
          </a:prstGeom>
        </p:spPr>
      </p:pic>
      <p:pic>
        <p:nvPicPr>
          <p:cNvPr id="7" name="图片 6" descr="Screenshot_2018-12-28-11-36-54-794_com.example.h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3840" y="1825625"/>
            <a:ext cx="2241550" cy="39858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文本内容</a:t>
            </a:r>
            <a:endParaRPr lang="zh-CN" altLang="en-US"/>
          </a:p>
        </p:txBody>
      </p:sp>
      <p:pic>
        <p:nvPicPr>
          <p:cNvPr id="4" name="图片 3" descr="Screenshot_2018-12-28-12-41-50-735_com.example.h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00800" y="1678305"/>
            <a:ext cx="2446655" cy="4351020"/>
          </a:xfrm>
          <a:prstGeom prst="rect">
            <a:avLst/>
          </a:prstGeom>
        </p:spPr>
      </p:pic>
      <p:pic>
        <p:nvPicPr>
          <p:cNvPr id="5" name="图片 4" descr="Screenshot_2018-12-28-12-41-45-728_com.example.h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" y="1677670"/>
            <a:ext cx="2447290" cy="4352290"/>
          </a:xfrm>
          <a:prstGeom prst="rect">
            <a:avLst/>
          </a:prstGeom>
        </p:spPr>
      </p:pic>
      <p:pic>
        <p:nvPicPr>
          <p:cNvPr id="7" name="图片 6" descr="Screenshot_2018-12-28-13-25-59-013_com.example.h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3360" y="1691005"/>
            <a:ext cx="2439670" cy="4338320"/>
          </a:xfrm>
          <a:prstGeom prst="rect">
            <a:avLst/>
          </a:prstGeom>
        </p:spPr>
      </p:pic>
      <p:pic>
        <p:nvPicPr>
          <p:cNvPr id="8" name="内容占位符 7"/>
          <p:cNvPicPr>
            <a:picLocks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729990" y="1677670"/>
            <a:ext cx="2447290" cy="435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</Words>
  <Application>WPS 演示</Application>
  <PresentationFormat>宽屏</PresentationFormat>
  <Paragraphs>24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宋体</vt:lpstr>
      <vt:lpstr>Wingdings</vt:lpstr>
      <vt:lpstr>Calibri Light</vt:lpstr>
      <vt:lpstr>Calibri</vt:lpstr>
      <vt:lpstr>微软雅黑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hero</dc:creator>
  <cp:lastModifiedBy>hero</cp:lastModifiedBy>
  <cp:revision>1</cp:revision>
  <dcterms:created xsi:type="dcterms:W3CDTF">2018-12-28T03:46:51Z</dcterms:created>
  <dcterms:modified xsi:type="dcterms:W3CDTF">2018-12-28T05:29:00Z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2052-10.8.0.5715</vt:lpwstr>
  </property>
</Properties>
</file>

<file path=docProps/thumbnail.jpeg>
</file>